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imhw0vk+OJklzrjNNLQY58rRqT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0" Type="http://schemas.openxmlformats.org/officeDocument/2006/relationships/image" Target="../media/image5.jpg"/><Relationship Id="rId9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hyperlink" Target="https://www.velosportderhuys.fr/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1311214" y="365125"/>
            <a:ext cx="1004258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       </a:t>
            </a:r>
            <a:r>
              <a:rPr b="1" lang="fr-FR" sz="4000">
                <a:latin typeface="Arial"/>
                <a:ea typeface="Arial"/>
                <a:cs typeface="Arial"/>
                <a:sym typeface="Arial"/>
              </a:rPr>
              <a:t>Grand prix cycliste de Penvins </a:t>
            </a:r>
            <a:br>
              <a:rPr lang="fr-FR"/>
            </a:br>
            <a:r>
              <a:rPr lang="fr-FR"/>
              <a:t>                    Samedi 16 mai 2026</a:t>
            </a:r>
            <a:endParaRPr/>
          </a:p>
        </p:txBody>
      </p:sp>
      <p:pic>
        <p:nvPicPr>
          <p:cNvPr id="89" name="Google Shape;89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104" y="4474486"/>
            <a:ext cx="1552500" cy="21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8480" y="0"/>
            <a:ext cx="1304657" cy="1353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279" y="1950743"/>
            <a:ext cx="3296707" cy="226367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0" y="1467420"/>
            <a:ext cx="38876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www.velosportderhuys.fr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474986" y="1984076"/>
            <a:ext cx="817642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Epreuves Hommes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h 30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:  </a:t>
            </a: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1 &amp; 2 :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 * 4,3 km = </a:t>
            </a: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64,5 km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h 30’45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3 &amp; 4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13 * 4,3 km =  </a:t>
            </a: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55,9 km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3517090" y="4134035"/>
            <a:ext cx="8609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 u="sng">
                <a:solidFill>
                  <a:srgbClr val="F92759"/>
                </a:solidFill>
                <a:latin typeface="Calibri"/>
                <a:ea typeface="Calibri"/>
                <a:cs typeface="Calibri"/>
                <a:sym typeface="Calibri"/>
              </a:rPr>
              <a:t>Epreuves Femmes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h 35 : Championnat 56 féminin Elite, Open, U19, Access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17 * 4,3 km =  </a:t>
            </a: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73,1</a:t>
            </a: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h 35’45 :  Trophée féminin du Morbihan - U15 &amp; U17 :     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11* 4,3 km   </a:t>
            </a: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47,3 km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19586" y="-158"/>
            <a:ext cx="2482880" cy="165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55538" y="5517527"/>
            <a:ext cx="1056900" cy="10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 title="Logo CD56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53925" y="4474475"/>
            <a:ext cx="1763174" cy="1122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title="trophee MERC’HED AR MOR-BIHAN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62450" y="5363736"/>
            <a:ext cx="2482900" cy="139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2025-11-24T13:14:56Z</dcterms:created>
  <dc:creator>LE GAC Lionel</dc:creator>
</cp:coreProperties>
</file>